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96" r:id="rId2"/>
    <p:sldId id="69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CEA3"/>
    <a:srgbClr val="070E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41" d="100"/>
          <a:sy n="41" d="100"/>
        </p:scale>
        <p:origin x="72" y="7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6330"/>
    </p:cViewPr>
  </p:sorterViewPr>
  <p:notesViewPr>
    <p:cSldViewPr snapToGrid="0">
      <p:cViewPr varScale="1">
        <p:scale>
          <a:sx n="55" d="100"/>
          <a:sy n="55" d="100"/>
        </p:scale>
        <p:origin x="288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A9D0F-F588-4697-AE5C-11DAE0DF31D6}" type="datetimeFigureOut">
              <a:rPr lang="en-US" smtClean="0"/>
              <a:t>4/18/2017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25C97-F9B8-43BB-AAA4-6B7B96DC1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97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E10AD-B133-4122-B55A-FCFB2FBB69A6}" type="datetimeFigureOut">
              <a:rPr lang="en-US" smtClean="0"/>
              <a:t>4/18/2017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9EE88-4241-4FB4-A55D-C7A211FFE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11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1524001" y="1153551"/>
            <a:ext cx="9143999" cy="2377440"/>
          </a:xfrm>
          <a:prstGeom prst="rect">
            <a:avLst/>
          </a:prstGeom>
          <a:solidFill>
            <a:srgbClr val="070E2B"/>
          </a:solidFill>
          <a:effectLst>
            <a:outerShdw blurRad="101600" dist="762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8392-D062-491D-A3B0-13ED6924289E}" type="datetime1">
              <a:rPr lang="en-US" smtClean="0"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40" y="1260044"/>
            <a:ext cx="6271720" cy="2112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29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4907" y="377961"/>
            <a:ext cx="3932237" cy="1600200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499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4908" y="2167028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7DCE-555F-4983-8390-E5DC94A34CAB}" type="datetime1">
              <a:rPr lang="en-US" smtClean="0"/>
              <a:t>4/18/2017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3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E6AF6-FAF6-4502-ABBB-B715C6CD4568}" type="datetime1">
              <a:rPr lang="en-US" smtClean="0"/>
              <a:t>4/18/2017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42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964" y="339634"/>
            <a:ext cx="3932237" cy="1600200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99536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8965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12AC-8D78-4C60-9A17-3B6BFC54E350}" type="datetime1">
              <a:rPr lang="en-US" smtClean="0"/>
              <a:t>4/18/2017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65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FF86-9EF0-413B-B1EC-FBADBC3D50B6}" type="datetime1">
              <a:rPr lang="en-US" smtClean="0"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04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7ABFB-EDD8-45DE-8BAC-1B8DD583075D}" type="datetime1">
              <a:rPr lang="en-US" smtClean="0"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72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C8F2-9927-4D8B-A861-E72764417EDF}" type="datetime1">
              <a:rPr lang="en-US" smtClean="0"/>
              <a:t>4/18/2017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ED85-80FF-46FC-850E-AF289A9A304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451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D8C59-09C8-4933-8587-EA11E19B381F}" type="datetime1">
              <a:rPr lang="en-US" smtClean="0"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7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5B096-A04E-4CD3-8FDE-A3C024669CCC}" type="datetime1">
              <a:rPr lang="en-US" smtClean="0"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8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4BD6-CA32-4B08-8ECB-FDFF654AA012}" type="datetime1">
              <a:rPr lang="en-US" smtClean="0"/>
              <a:t>4/18/2017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solidFill>
            <a:schemeClr val="accent5">
              <a:lumMod val="50000"/>
            </a:schemeClr>
          </a:solidFill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solidFill>
            <a:schemeClr val="accent5">
              <a:lumMod val="50000"/>
            </a:schemeClr>
          </a:solidFill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0E6D-4FBC-4A84-8E0A-08356D53D6F6}" type="datetime1">
              <a:rPr lang="en-US" smtClean="0"/>
              <a:t>4/18/2017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9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solidFill>
            <a:srgbClr val="E3CEA3"/>
          </a:solidFill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070E2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solidFill>
            <a:srgbClr val="E3CEA3"/>
          </a:solidFill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070E2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0E6D-4FBC-4A84-8E0A-08356D53D6F6}" type="datetime1">
              <a:rPr lang="en-US" smtClean="0"/>
              <a:t>4/18/2017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7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B321-6EB9-48C8-BA09-864EB1CB8326}" type="datetime1">
              <a:rPr lang="en-US" smtClean="0"/>
              <a:t>4/18/2017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AE8A-A757-4272-88F5-99BDC6682F81}" type="datetime1">
              <a:rPr lang="en-US" smtClean="0"/>
              <a:t>4/18/2017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7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3ED0-810F-4594-A305-F5B12F9D7135}" type="datetime1">
              <a:rPr lang="en-US" smtClean="0"/>
              <a:t>4/18/2017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7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070E2B"/>
          </a:solidFill>
          <a:ln>
            <a:noFill/>
          </a:ln>
          <a:effectLst>
            <a:outerShdw blurRad="101600" dist="762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3CEA3"/>
          </a:solidFill>
          <a:ln>
            <a:noFill/>
          </a:ln>
          <a:effectLst>
            <a:outerShdw blurRad="101600" dist="762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9EC03-34BF-4CDA-A529-F716AB888BFB}" type="datetime1">
              <a:rPr lang="en-US" smtClean="0"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124AE-3C83-4373-9C93-A3EF656F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3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97" r:id="rId6"/>
    <p:sldLayoutId id="2147483654" r:id="rId7"/>
    <p:sldLayoutId id="2147483655" r:id="rId8"/>
    <p:sldLayoutId id="2147483656" r:id="rId9"/>
    <p:sldLayoutId id="2147483679" r:id="rId10"/>
    <p:sldLayoutId id="2147483657" r:id="rId11"/>
    <p:sldLayoutId id="2147483678" r:id="rId12"/>
    <p:sldLayoutId id="2147483658" r:id="rId13"/>
    <p:sldLayoutId id="2147483659" r:id="rId14"/>
    <p:sldLayoutId id="2147483680" r:id="rId1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Lately we’ve noticed “</a:t>
            </a:r>
            <a:r>
              <a:rPr lang="en-US" u="sng" dirty="0"/>
              <a:t>type of company</a:t>
            </a:r>
            <a:r>
              <a:rPr lang="en-US" dirty="0"/>
              <a:t>” experiencing </a:t>
            </a:r>
            <a:r>
              <a:rPr lang="en-US" u="sng" dirty="0">
                <a:solidFill>
                  <a:srgbClr val="FF0000"/>
                </a:solidFill>
              </a:rPr>
              <a:t>“customer / prospect relevant problem(s)</a:t>
            </a:r>
            <a:r>
              <a:rPr lang="en-US" dirty="0">
                <a:solidFill>
                  <a:srgbClr val="FF0000"/>
                </a:solidFill>
              </a:rPr>
              <a:t>”</a:t>
            </a:r>
            <a:r>
              <a:rPr lang="en-US" dirty="0"/>
              <a:t>. We’ve been able to solve this problem at </a:t>
            </a: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u="sng" dirty="0">
                <a:solidFill>
                  <a:srgbClr val="FF0000"/>
                </a:solidFill>
              </a:rPr>
              <a:t>success story customer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/>
              <a:t>by </a:t>
            </a: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u="sng" dirty="0">
                <a:solidFill>
                  <a:srgbClr val="FF0000"/>
                </a:solidFill>
              </a:rPr>
              <a:t>what we did</a:t>
            </a:r>
            <a:r>
              <a:rPr lang="en-US" dirty="0">
                <a:solidFill>
                  <a:srgbClr val="FF0000"/>
                </a:solidFill>
              </a:rPr>
              <a:t>”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I’ll be in your area on “</a:t>
            </a:r>
            <a:r>
              <a:rPr lang="en-US" u="sng" dirty="0"/>
              <a:t>date</a:t>
            </a:r>
            <a:r>
              <a:rPr lang="en-US" dirty="0"/>
              <a:t>”, and would like to </a:t>
            </a:r>
            <a:r>
              <a:rPr lang="en-US" dirty="0">
                <a:solidFill>
                  <a:srgbClr val="FF0000"/>
                </a:solidFill>
              </a:rPr>
              <a:t>“</a:t>
            </a:r>
            <a:r>
              <a:rPr lang="en-US" u="sng" dirty="0">
                <a:solidFill>
                  <a:srgbClr val="FF0000"/>
                </a:solidFill>
              </a:rPr>
              <a:t>reason to meet</a:t>
            </a:r>
            <a:r>
              <a:rPr lang="en-US" dirty="0">
                <a:solidFill>
                  <a:srgbClr val="FF0000"/>
                </a:solidFill>
              </a:rPr>
              <a:t>”</a:t>
            </a:r>
            <a:r>
              <a:rPr lang="en-US" dirty="0"/>
              <a:t>.  We’ll be able to determine pretty quickly if your group could possibly benefit in the same way.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Can  you meet on “</a:t>
            </a:r>
            <a:r>
              <a:rPr lang="en-US" u="sng" dirty="0"/>
              <a:t>date</a:t>
            </a:r>
            <a:r>
              <a:rPr lang="en-US" dirty="0"/>
              <a:t>” at “</a:t>
            </a:r>
            <a:r>
              <a:rPr lang="en-US" u="sng" dirty="0"/>
              <a:t>time</a:t>
            </a:r>
            <a:r>
              <a:rPr lang="en-US" dirty="0"/>
              <a:t>”?</a:t>
            </a:r>
          </a:p>
        </p:txBody>
      </p:sp>
    </p:spTree>
    <p:extLst>
      <p:ext uri="{BB962C8B-B14F-4D97-AF65-F5344CB8AC3E}">
        <p14:creationId xmlns:p14="http://schemas.microsoft.com/office/powerpoint/2010/main" val="377760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Lately we’ve noticed large companies with many sites experiencing </a:t>
            </a:r>
            <a:r>
              <a:rPr lang="en-US" dirty="0">
                <a:solidFill>
                  <a:srgbClr val="FF0000"/>
                </a:solidFill>
              </a:rPr>
              <a:t>problems that arise from running disparate access control systems, including an overburdened IT staff, cumbersome reporting, and overall inefficiencies</a:t>
            </a:r>
            <a:r>
              <a:rPr lang="en-US" dirty="0"/>
              <a:t>. We’ve been able to solve this problem at </a:t>
            </a:r>
            <a:r>
              <a:rPr lang="en-US" dirty="0">
                <a:solidFill>
                  <a:srgbClr val="FF0000"/>
                </a:solidFill>
              </a:rPr>
              <a:t>Digital Engagement, Inc. </a:t>
            </a:r>
            <a:r>
              <a:rPr lang="en-US" dirty="0"/>
              <a:t>by </a:t>
            </a:r>
            <a:r>
              <a:rPr lang="en-US" dirty="0">
                <a:solidFill>
                  <a:srgbClr val="FF0000"/>
                </a:solidFill>
              </a:rPr>
              <a:t>bringing 11 sites onto one hosted platform, drastically improving reporting, and eliminating 70 % of IT’s man-hours that were being spent on security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I’ll be in your area on April 6</a:t>
            </a:r>
            <a:r>
              <a:rPr lang="en-US" baseline="30000" dirty="0"/>
              <a:t>th</a:t>
            </a:r>
            <a:r>
              <a:rPr lang="en-US" dirty="0"/>
              <a:t>, and would like to </a:t>
            </a:r>
            <a:r>
              <a:rPr lang="en-US" dirty="0">
                <a:solidFill>
                  <a:srgbClr val="FF0000"/>
                </a:solidFill>
              </a:rPr>
              <a:t>demo our hosted system for you</a:t>
            </a:r>
            <a:r>
              <a:rPr lang="en-US" dirty="0"/>
              <a:t>.  We’ll be able to determine pretty quickly if your group could possibly benefit in the same way as Digital Engagement.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Can  you meet on the 6</a:t>
            </a:r>
            <a:r>
              <a:rPr lang="en-US" baseline="30000" dirty="0"/>
              <a:t>th</a:t>
            </a:r>
            <a:r>
              <a:rPr lang="en-US" dirty="0"/>
              <a:t> at 8:30?</a:t>
            </a:r>
          </a:p>
        </p:txBody>
      </p:sp>
    </p:spTree>
    <p:extLst>
      <p:ext uri="{BB962C8B-B14F-4D97-AF65-F5344CB8AC3E}">
        <p14:creationId xmlns:p14="http://schemas.microsoft.com/office/powerpoint/2010/main" val="1804347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2550</TotalTime>
  <Words>208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Formula</vt:lpstr>
      <vt:lpstr>Formula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Peterson</dc:creator>
  <cp:lastModifiedBy>Chris Peterson</cp:lastModifiedBy>
  <cp:revision>106</cp:revision>
  <dcterms:created xsi:type="dcterms:W3CDTF">2017-02-08T15:48:27Z</dcterms:created>
  <dcterms:modified xsi:type="dcterms:W3CDTF">2017-04-18T11:56:44Z</dcterms:modified>
</cp:coreProperties>
</file>